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475-4C69-4B10-A41D-09D7641B2DD5}" type="datetimeFigureOut">
              <a:rPr lang="fa-IR" smtClean="0"/>
              <a:t>29/01/1448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2C0F-6048-4597-B6A5-1814ED298F5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48442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475-4C69-4B10-A41D-09D7641B2DD5}" type="datetimeFigureOut">
              <a:rPr lang="fa-IR" smtClean="0"/>
              <a:t>29/01/1448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2C0F-6048-4597-B6A5-1814ED298F5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03483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475-4C69-4B10-A41D-09D7641B2DD5}" type="datetimeFigureOut">
              <a:rPr lang="fa-IR" smtClean="0"/>
              <a:t>29/01/1448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2C0F-6048-4597-B6A5-1814ED298F5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57512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475-4C69-4B10-A41D-09D7641B2DD5}" type="datetimeFigureOut">
              <a:rPr lang="fa-IR" smtClean="0"/>
              <a:t>29/01/1448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2C0F-6048-4597-B6A5-1814ED298F5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2622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475-4C69-4B10-A41D-09D7641B2DD5}" type="datetimeFigureOut">
              <a:rPr lang="fa-IR" smtClean="0"/>
              <a:t>29/01/1448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2C0F-6048-4597-B6A5-1814ED298F5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24939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475-4C69-4B10-A41D-09D7641B2DD5}" type="datetimeFigureOut">
              <a:rPr lang="fa-IR" smtClean="0"/>
              <a:t>29/01/1448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2C0F-6048-4597-B6A5-1814ED298F5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71516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475-4C69-4B10-A41D-09D7641B2DD5}" type="datetimeFigureOut">
              <a:rPr lang="fa-IR" smtClean="0"/>
              <a:t>29/01/1448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2C0F-6048-4597-B6A5-1814ED298F5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28539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475-4C69-4B10-A41D-09D7641B2DD5}" type="datetimeFigureOut">
              <a:rPr lang="fa-IR" smtClean="0"/>
              <a:t>29/01/1448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2C0F-6048-4597-B6A5-1814ED298F5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5553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475-4C69-4B10-A41D-09D7641B2DD5}" type="datetimeFigureOut">
              <a:rPr lang="fa-IR" smtClean="0"/>
              <a:t>29/01/1448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2C0F-6048-4597-B6A5-1814ED298F5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8252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475-4C69-4B10-A41D-09D7641B2DD5}" type="datetimeFigureOut">
              <a:rPr lang="fa-IR" smtClean="0"/>
              <a:t>29/01/1448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2C0F-6048-4597-B6A5-1814ED298F5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10938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64475-4C69-4B10-A41D-09D7641B2DD5}" type="datetimeFigureOut">
              <a:rPr lang="fa-IR" smtClean="0"/>
              <a:t>29/01/1448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2C0F-6048-4597-B6A5-1814ED298F5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5935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64475-4C69-4B10-A41D-09D7641B2DD5}" type="datetimeFigureOut">
              <a:rPr lang="fa-IR" smtClean="0"/>
              <a:t>29/01/1448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52C0F-6048-4597-B6A5-1814ED298F5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2842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182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84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949440"/>
          </a:xfrm>
        </p:spPr>
      </p:pic>
    </p:spTree>
    <p:extLst>
      <p:ext uri="{BB962C8B-B14F-4D97-AF65-F5344CB8AC3E}">
        <p14:creationId xmlns:p14="http://schemas.microsoft.com/office/powerpoint/2010/main" val="358244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92"/>
            <a:ext cx="12191999" cy="6802107"/>
          </a:xfrm>
        </p:spPr>
      </p:pic>
    </p:spTree>
    <p:extLst>
      <p:ext uri="{BB962C8B-B14F-4D97-AF65-F5344CB8AC3E}">
        <p14:creationId xmlns:p14="http://schemas.microsoft.com/office/powerpoint/2010/main" val="89150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9712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390"/>
            <a:ext cx="12192000" cy="6907390"/>
          </a:xfrm>
        </p:spPr>
      </p:pic>
    </p:spTree>
    <p:extLst>
      <p:ext uri="{BB962C8B-B14F-4D97-AF65-F5344CB8AC3E}">
        <p14:creationId xmlns:p14="http://schemas.microsoft.com/office/powerpoint/2010/main" val="295572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400"/>
            <a:ext cx="12192000" cy="6886400"/>
          </a:xfrm>
        </p:spPr>
      </p:pic>
    </p:spTree>
    <p:extLst>
      <p:ext uri="{BB962C8B-B14F-4D97-AF65-F5344CB8AC3E}">
        <p14:creationId xmlns:p14="http://schemas.microsoft.com/office/powerpoint/2010/main" val="321034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898"/>
            <a:ext cx="12192000" cy="6893898"/>
          </a:xfrm>
        </p:spPr>
      </p:pic>
    </p:spTree>
    <p:extLst>
      <p:ext uri="{BB962C8B-B14F-4D97-AF65-F5344CB8AC3E}">
        <p14:creationId xmlns:p14="http://schemas.microsoft.com/office/powerpoint/2010/main" val="116412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650"/>
            <a:ext cx="12192000" cy="7108655"/>
          </a:xfrm>
        </p:spPr>
      </p:pic>
    </p:spTree>
    <p:extLst>
      <p:ext uri="{BB962C8B-B14F-4D97-AF65-F5344CB8AC3E}">
        <p14:creationId xmlns:p14="http://schemas.microsoft.com/office/powerpoint/2010/main" val="116704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2503"/>
          </a:xfrm>
        </p:spPr>
      </p:pic>
    </p:spTree>
    <p:extLst>
      <p:ext uri="{BB962C8B-B14F-4D97-AF65-F5344CB8AC3E}">
        <p14:creationId xmlns:p14="http://schemas.microsoft.com/office/powerpoint/2010/main" val="393195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86"/>
            <a:ext cx="12192000" cy="6875786"/>
          </a:xfrm>
        </p:spPr>
      </p:pic>
    </p:spTree>
    <p:extLst>
      <p:ext uri="{BB962C8B-B14F-4D97-AF65-F5344CB8AC3E}">
        <p14:creationId xmlns:p14="http://schemas.microsoft.com/office/powerpoint/2010/main" val="142353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390"/>
            <a:ext cx="12192000" cy="6907390"/>
          </a:xfrm>
        </p:spPr>
      </p:pic>
    </p:spTree>
    <p:extLst>
      <p:ext uri="{BB962C8B-B14F-4D97-AF65-F5344CB8AC3E}">
        <p14:creationId xmlns:p14="http://schemas.microsoft.com/office/powerpoint/2010/main" val="83183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91710"/>
            <a:ext cx="12100560" cy="6766290"/>
          </a:xfrm>
        </p:spPr>
      </p:pic>
    </p:spTree>
    <p:extLst>
      <p:ext uri="{BB962C8B-B14F-4D97-AF65-F5344CB8AC3E}">
        <p14:creationId xmlns:p14="http://schemas.microsoft.com/office/powerpoint/2010/main" val="9683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4706"/>
            <a:ext cx="12192000" cy="6872706"/>
          </a:xfrm>
        </p:spPr>
      </p:pic>
    </p:spTree>
    <p:extLst>
      <p:ext uri="{BB962C8B-B14F-4D97-AF65-F5344CB8AC3E}">
        <p14:creationId xmlns:p14="http://schemas.microsoft.com/office/powerpoint/2010/main" val="1047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" y="-64738"/>
            <a:ext cx="12283439" cy="6922738"/>
          </a:xfrm>
        </p:spPr>
      </p:pic>
    </p:spTree>
    <p:extLst>
      <p:ext uri="{BB962C8B-B14F-4D97-AF65-F5344CB8AC3E}">
        <p14:creationId xmlns:p14="http://schemas.microsoft.com/office/powerpoint/2010/main" val="403480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6"/>
            <a:ext cx="12318274" cy="6969300"/>
          </a:xfrm>
        </p:spPr>
      </p:pic>
    </p:spTree>
    <p:extLst>
      <p:ext uri="{BB962C8B-B14F-4D97-AF65-F5344CB8AC3E}">
        <p14:creationId xmlns:p14="http://schemas.microsoft.com/office/powerpoint/2010/main" val="147647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0"/>
            <a:ext cx="12192000" cy="6949440"/>
          </a:xfrm>
        </p:spPr>
      </p:pic>
    </p:spTree>
    <p:extLst>
      <p:ext uri="{BB962C8B-B14F-4D97-AF65-F5344CB8AC3E}">
        <p14:creationId xmlns:p14="http://schemas.microsoft.com/office/powerpoint/2010/main" val="254901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0"/>
            <a:ext cx="11821886" cy="6858000"/>
          </a:xfrm>
        </p:spPr>
      </p:pic>
    </p:spTree>
    <p:extLst>
      <p:ext uri="{BB962C8B-B14F-4D97-AF65-F5344CB8AC3E}">
        <p14:creationId xmlns:p14="http://schemas.microsoft.com/office/powerpoint/2010/main" val="266115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43954" cy="6858000"/>
          </a:xfrm>
        </p:spPr>
      </p:pic>
    </p:spTree>
    <p:extLst>
      <p:ext uri="{BB962C8B-B14F-4D97-AF65-F5344CB8AC3E}">
        <p14:creationId xmlns:p14="http://schemas.microsoft.com/office/powerpoint/2010/main" val="330686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5</cp:revision>
  <dcterms:created xsi:type="dcterms:W3CDTF">2026-07-14T04:02:38Z</dcterms:created>
  <dcterms:modified xsi:type="dcterms:W3CDTF">2026-07-14T04:08:11Z</dcterms:modified>
</cp:coreProperties>
</file>